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66E7281-536F-16EA-E368-0A4FD45F85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54DEE1-7396-261A-8558-F880B036681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30120F4-84D0-A843-BBE5-D192DB5C47F6}" type="datetimeFigureOut">
              <a:rPr lang="en-GB"/>
              <a:pPr>
                <a:defRPr/>
              </a:pPr>
              <a:t>23/01/2024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BCA8AE5-947F-4090-60B4-BAB13CEE87E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7C97515-00CD-B0F3-67CA-5C7A199709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B290BC-5D71-4835-F932-035A7D37019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C252B8-ECD0-D2A5-3E70-18F6924E77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575354-1018-3B41-A666-B0C7D1FE12F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2D28975D-557A-F27D-C4C3-05654AB3EB0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576CAD38-C699-11EF-317C-91C3636A653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80E72CC5-4D3A-AFB8-51E1-01CCFE1D7E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3B1D137-C88C-9843-925D-BCF688B005C3}" type="slidenum">
              <a:rPr lang="en-GB" altLang="en-US"/>
              <a:pPr eaLnBrk="1" hangingPunct="1"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C4D737-CD5F-4911-00E4-2B0D10A7B3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9FFFBD-6F77-3B51-4F9B-7908D27CED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9E5D35-11B5-A389-AB58-B8F95498F4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EB5398-AFE8-0D42-BF11-B7781095499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6322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A19F06-8451-5C10-26E9-7EDB8EBED8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C8FF29E-21D4-C542-F613-7E56DAF259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D225A7-6E12-2714-0CE3-6443FA7776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F166C-A7ED-0E45-BB1A-ED9B7FE766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6210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9F0C16-6A8E-50CC-B6F7-5344D9B32E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64110A-0C0B-E4A8-287A-48D3F20D6B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86DDF7-C531-0BBD-1355-3E07BD1322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A2333D-7EDA-3A4B-9360-0C9CB636490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0999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7C9C18-8D83-F12E-DF71-F864AB1521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E80CE7-8863-22C5-55A8-9B9D94F068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998197C-6833-8ABF-EA5C-A2DB292837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DB9990-8A0E-304F-9C0B-91F77DAA200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1432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E73CFAD-4D56-D600-EB7F-C29D8E129F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983A5B-4DD4-31B7-9776-FD7EC08BC3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0874AFD-99CF-E696-922A-FBA631D614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8D01B6-0D1B-A940-A434-95E92E0F532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67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DD84C7-25DB-8718-B9A8-09BD134612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962C6D-2BB2-92DE-D5E0-8AC6708427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8E44B6-F84C-9505-9036-7EBEA52083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9DCFCF-CAC2-6149-8E1D-13F9B1CA949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6356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D2F267B-FB70-DAF6-ADAE-3CEED8A145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EBF5E2A-D68D-453B-EFE4-B86EFBEC10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A95A005-7615-E724-1629-E6FE8D5A9A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28E38C-84D3-374B-A98A-49FCE80B975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7738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C62D98C-995D-F9C0-F41A-B298039BCE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FC14CF5-4927-4024-C2B9-44F742A0E0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8091682-817A-B813-C3B8-B10EE0A429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2D3244-63F8-7745-A32D-E4A9FB5D8BB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101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B81B233-96F6-3C75-0AE2-E8EF7EBAB0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6AF046C-CF28-263B-A6B4-DFBDF7DCB5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E145AF3-2447-52DC-0F40-E39878E6EB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07D6D2-C714-7544-A61A-9C32200A5F6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185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F51FD9-514D-46BA-BC19-D6141EDC63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A9C35C-1312-6F31-1F1E-DA6BE294DE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7C966B-9374-A426-29FB-96F0158CF8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89100E-F87A-0B48-92D6-900C5DA3C6E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7999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1618E7-1E3F-4545-51CC-16ED4AE791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222A63-B706-0345-8D2A-8260E40B50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404D7F-DCAE-78C5-F028-8CF5BD6F00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8B012F-8C1B-1046-81A2-A9A9874A61E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6678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5D1B2A6-8145-3EA2-5E55-3864D83645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965B9A9-9FB8-E7D7-A41F-424D6DE9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8E6DB49-1C22-404B-FF2E-2087CA12B57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59367C1-FBA5-E8BD-0928-C4C5BC7CCCB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E3FC493-4198-7DA2-7528-3E30739728B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EEF3355-A7DE-C44F-BB1F-EAE1E2CDBCF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>
            <a:extLst>
              <a:ext uri="{FF2B5EF4-FFF2-40B4-BE49-F238E27FC236}">
                <a16:creationId xmlns:a16="http://schemas.microsoft.com/office/drawing/2014/main" id="{2D930405-BA2E-0028-DC18-7AAD633A1B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2400"/>
            <a:ext cx="3352800" cy="3124200"/>
          </a:xfrm>
          <a:prstGeom prst="rect">
            <a:avLst/>
          </a:prstGeom>
          <a:solidFill>
            <a:srgbClr val="92D050"/>
          </a:solidFill>
          <a:ln w="1905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endParaRPr lang="en-GB" altLang="en-US" sz="1600" i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GB" altLang="en-US" sz="1600" b="1" i="1" dirty="0">
                <a:latin typeface="Calibri" panose="020F0502020204030204" pitchFamily="34" charset="0"/>
              </a:rPr>
              <a:t>Quick Reference Handbook</a:t>
            </a: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endParaRPr lang="en-GB" altLang="en-US" sz="1000" i="1" dirty="0"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GB" altLang="en-US" sz="6300" b="1" dirty="0">
                <a:latin typeface="Calibri" panose="020F0502020204030204" pitchFamily="34" charset="0"/>
              </a:rPr>
              <a:t>Obstetric QRH</a:t>
            </a: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GB" altLang="en-US" sz="2000" b="1" dirty="0">
                <a:latin typeface="Calibri" panose="020F0502020204030204" pitchFamily="34" charset="0"/>
              </a:rPr>
              <a:t>PLEASE DO NOT STOW ANYTHING ELSE HERE</a:t>
            </a: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endParaRPr lang="en-GB" altLang="en-US" sz="900" b="1" dirty="0"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endParaRPr lang="en-GB" altLang="en-US" sz="500" b="1" dirty="0"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GB" altLang="en-US" sz="1800" b="1" i="1" dirty="0">
                <a:latin typeface="Calibri" panose="020F0502020204030204" pitchFamily="34" charset="0"/>
              </a:rPr>
              <a:t>If missing please inform Theatre Co-ordinator</a:t>
            </a: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endParaRPr lang="en-GB" altLang="en-US" sz="600" b="1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051" name="Text Box 4">
            <a:extLst>
              <a:ext uri="{FF2B5EF4-FFF2-40B4-BE49-F238E27FC236}">
                <a16:creationId xmlns:a16="http://schemas.microsoft.com/office/drawing/2014/main" id="{9A927DFD-EA60-BFED-A884-8AC19AE7AC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52400"/>
            <a:ext cx="3352800" cy="3124200"/>
          </a:xfrm>
          <a:prstGeom prst="rect">
            <a:avLst/>
          </a:prstGeom>
          <a:solidFill>
            <a:srgbClr val="92D050"/>
          </a:solidFill>
          <a:ln w="1905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endParaRPr lang="en-GB" altLang="en-US" sz="1600" i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GB" altLang="en-US" sz="1600" b="1" i="1" dirty="0">
                <a:latin typeface="Calibri" panose="020F0502020204030204" pitchFamily="34" charset="0"/>
              </a:rPr>
              <a:t>Quick Reference Handbook</a:t>
            </a: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endParaRPr lang="en-GB" altLang="en-US" sz="1600" b="1" i="1" dirty="0"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  <a:buNone/>
            </a:pPr>
            <a:r>
              <a:rPr lang="en-GB" altLang="en-US" sz="6300" b="1" dirty="0">
                <a:latin typeface="Calibri" panose="020F0502020204030204" pitchFamily="34" charset="0"/>
              </a:rPr>
              <a:t>Obstetric QRH</a:t>
            </a:r>
            <a:endParaRPr lang="en-GB" altLang="en-US" sz="1000" i="1" dirty="0"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GB" altLang="en-US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PLEASE DO NOT STOW ANYTHING ELSE HERE</a:t>
            </a: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endParaRPr lang="en-GB" altLang="en-US" sz="900" b="1" dirty="0"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endParaRPr lang="en-GB" altLang="en-US" sz="500" b="1" dirty="0"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GB" altLang="en-US" sz="1800" b="1" i="1" dirty="0">
                <a:latin typeface="Calibri" panose="020F0502020204030204" pitchFamily="34" charset="0"/>
              </a:rPr>
              <a:t>If missing please inform Theatre Co-ordinator</a:t>
            </a: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endParaRPr lang="en-GB" altLang="en-US" sz="600" b="1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46F14F05-AFFF-B953-CB0C-1A632C49DB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505200"/>
            <a:ext cx="3352800" cy="3124200"/>
          </a:xfrm>
          <a:prstGeom prst="rect">
            <a:avLst/>
          </a:prstGeom>
          <a:solidFill>
            <a:srgbClr val="92D050"/>
          </a:solidFill>
          <a:ln w="1905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endParaRPr lang="en-GB" altLang="en-US" sz="1600" i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GB" altLang="en-US" sz="1600" b="1" i="1" dirty="0">
                <a:latin typeface="Calibri" panose="020F0502020204030204" pitchFamily="34" charset="0"/>
              </a:rPr>
              <a:t>Quick Reference Handbook</a:t>
            </a: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endParaRPr lang="en-GB" altLang="en-US" sz="1000" i="1" dirty="0"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  <a:buNone/>
            </a:pPr>
            <a:r>
              <a:rPr lang="en-GB" altLang="en-US" sz="6300" b="1" dirty="0">
                <a:latin typeface="Calibri" panose="020F0502020204030204" pitchFamily="34" charset="0"/>
              </a:rPr>
              <a:t>Obstetric QRH</a:t>
            </a:r>
            <a:endParaRPr lang="en-GB" altLang="en-US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GB" altLang="en-US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PLEASE DO NOT STOW ANYTHING ELSE HERE</a:t>
            </a: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endParaRPr lang="en-GB" altLang="en-US" sz="900" b="1" dirty="0"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endParaRPr lang="en-GB" altLang="en-US" sz="500" b="1" dirty="0"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GB" altLang="en-US" sz="1800" b="1" i="1" dirty="0">
                <a:latin typeface="Calibri" panose="020F0502020204030204" pitchFamily="34" charset="0"/>
              </a:rPr>
              <a:t>If missing please inform Theatre Co-ordinator</a:t>
            </a: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endParaRPr lang="en-GB" altLang="en-US" sz="600" b="1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053" name="Text Box 4">
            <a:extLst>
              <a:ext uri="{FF2B5EF4-FFF2-40B4-BE49-F238E27FC236}">
                <a16:creationId xmlns:a16="http://schemas.microsoft.com/office/drawing/2014/main" id="{B21E619A-84EE-63AC-45B0-A3B950237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505200"/>
            <a:ext cx="3352800" cy="3124200"/>
          </a:xfrm>
          <a:prstGeom prst="rect">
            <a:avLst/>
          </a:prstGeom>
          <a:solidFill>
            <a:srgbClr val="92D050"/>
          </a:solidFill>
          <a:ln w="1905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endParaRPr lang="en-GB" altLang="en-US" sz="1600" i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GB" altLang="en-US" sz="1600" b="1" i="1" dirty="0">
                <a:latin typeface="Calibri" panose="020F0502020204030204" pitchFamily="34" charset="0"/>
              </a:rPr>
              <a:t>Quick Reference Handbook</a:t>
            </a: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endParaRPr lang="en-GB" altLang="en-US" sz="1000" i="1" dirty="0"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  <a:buNone/>
            </a:pPr>
            <a:r>
              <a:rPr lang="en-GB" altLang="en-US" sz="6300" b="1" dirty="0">
                <a:latin typeface="Calibri" panose="020F0502020204030204" pitchFamily="34" charset="0"/>
              </a:rPr>
              <a:t>Obstetric QRH</a:t>
            </a: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GB" altLang="en-US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PLEASE DO NOT STOW ANYTHING ELSE HERE</a:t>
            </a: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endParaRPr lang="en-GB" altLang="en-US" sz="900" b="1" dirty="0"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endParaRPr lang="en-GB" altLang="en-US" sz="500" b="1" dirty="0"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GB" altLang="en-US" sz="1800" b="1" i="1" dirty="0">
                <a:latin typeface="Calibri" panose="020F0502020204030204" pitchFamily="34" charset="0"/>
              </a:rPr>
              <a:t>If missing please inform Theatre Co-ordinator</a:t>
            </a: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endParaRPr lang="en-GB" altLang="en-US" sz="600" b="1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73</Words>
  <Application>Microsoft Macintosh PowerPoint</Application>
  <PresentationFormat>On-screen Show 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 Presentation</vt:lpstr>
    </vt:vector>
  </TitlesOfParts>
  <Company>South Tees Hospitals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TMeek</dc:creator>
  <cp:lastModifiedBy>Maclennan Kirsty (R0A) Manchester University NHS FT</cp:lastModifiedBy>
  <cp:revision>12</cp:revision>
  <dcterms:created xsi:type="dcterms:W3CDTF">2012-02-06T10:35:55Z</dcterms:created>
  <dcterms:modified xsi:type="dcterms:W3CDTF">2024-01-23T12:48:56Z</dcterms:modified>
</cp:coreProperties>
</file>